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82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/>
              <a:t>Алтын </a:t>
            </a:r>
            <a:r>
              <a:rPr lang="ru-RU" sz="2400" dirty="0" err="1"/>
              <a:t>кэз</a:t>
            </a:r>
            <a:r>
              <a:rPr lang="ru-RU" sz="2400" dirty="0"/>
              <a:t> (Золотая осень) 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195" y="1159100"/>
            <a:ext cx="8242478" cy="5460642"/>
          </a:xfrm>
        </p:spPr>
      </p:pic>
    </p:spTree>
    <p:extLst>
      <p:ext uri="{BB962C8B-B14F-4D97-AF65-F5344CB8AC3E}">
        <p14:creationId xmlns:p14="http://schemas.microsoft.com/office/powerpoint/2010/main" val="2760691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Фаузия-апа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521" y="443071"/>
            <a:ext cx="3958577" cy="6137329"/>
          </a:xfrm>
        </p:spPr>
      </p:pic>
    </p:spTree>
    <p:extLst>
      <p:ext uri="{BB962C8B-B14F-4D97-AF65-F5344CB8AC3E}">
        <p14:creationId xmlns:p14="http://schemas.microsoft.com/office/powerpoint/2010/main" val="2847193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Золотой</a:t>
            </a:r>
            <a:br>
              <a:rPr lang="ru-RU" dirty="0" smtClean="0"/>
            </a:br>
            <a:r>
              <a:rPr lang="ru-RU" dirty="0" smtClean="0"/>
              <a:t>колос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087" y="333451"/>
            <a:ext cx="4194220" cy="6354879"/>
          </a:xfrm>
        </p:spPr>
      </p:pic>
    </p:spTree>
    <p:extLst>
      <p:ext uri="{BB962C8B-B14F-4D97-AF65-F5344CB8AC3E}">
        <p14:creationId xmlns:p14="http://schemas.microsoft.com/office/powerpoint/2010/main" val="3324090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батыр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071" y="372137"/>
            <a:ext cx="6086878" cy="6056444"/>
          </a:xfrm>
        </p:spPr>
      </p:pic>
    </p:spTree>
    <p:extLst>
      <p:ext uri="{BB962C8B-B14F-4D97-AF65-F5344CB8AC3E}">
        <p14:creationId xmlns:p14="http://schemas.microsoft.com/office/powerpoint/2010/main" val="1131024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Душистый</a:t>
            </a:r>
            <a:br>
              <a:rPr lang="ru-RU" dirty="0" smtClean="0"/>
            </a:br>
            <a:r>
              <a:rPr lang="ru-RU" dirty="0" smtClean="0"/>
              <a:t>цветок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39" y="315794"/>
            <a:ext cx="6979324" cy="6106908"/>
          </a:xfrm>
        </p:spPr>
      </p:pic>
    </p:spTree>
    <p:extLst>
      <p:ext uri="{BB962C8B-B14F-4D97-AF65-F5344CB8AC3E}">
        <p14:creationId xmlns:p14="http://schemas.microsoft.com/office/powerpoint/2010/main" val="2662834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Осень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err="1" smtClean="0"/>
              <a:t>Айше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582" y="386366"/>
            <a:ext cx="8471436" cy="5718220"/>
          </a:xfrm>
        </p:spPr>
      </p:pic>
    </p:spTree>
    <p:extLst>
      <p:ext uri="{BB962C8B-B14F-4D97-AF65-F5344CB8AC3E}">
        <p14:creationId xmlns:p14="http://schemas.microsoft.com/office/powerpoint/2010/main" val="3033200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воспоминание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597" y="1249252"/>
            <a:ext cx="5881350" cy="5028554"/>
          </a:xfrm>
        </p:spPr>
      </p:pic>
    </p:spTree>
    <p:extLst>
      <p:ext uri="{BB962C8B-B14F-4D97-AF65-F5344CB8AC3E}">
        <p14:creationId xmlns:p14="http://schemas.microsoft.com/office/powerpoint/2010/main" val="2951469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Мелодии</a:t>
            </a:r>
            <a:br>
              <a:rPr lang="ru-RU" dirty="0" smtClean="0"/>
            </a:br>
            <a:r>
              <a:rPr lang="ru-RU" dirty="0" err="1" smtClean="0"/>
              <a:t>Кырлая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35" y="399245"/>
            <a:ext cx="8159499" cy="6078828"/>
          </a:xfrm>
        </p:spPr>
      </p:pic>
    </p:spTree>
    <p:extLst>
      <p:ext uri="{BB962C8B-B14F-4D97-AF65-F5344CB8AC3E}">
        <p14:creationId xmlns:p14="http://schemas.microsoft.com/office/powerpoint/2010/main" val="2193843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Прекрасный</a:t>
            </a:r>
            <a:br>
              <a:rPr lang="ru-RU" dirty="0" smtClean="0"/>
            </a:br>
            <a:r>
              <a:rPr lang="ru-RU" dirty="0" smtClean="0"/>
              <a:t>день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816" y="1506828"/>
            <a:ext cx="9202540" cy="5061397"/>
          </a:xfrm>
        </p:spPr>
      </p:pic>
    </p:spTree>
    <p:extLst>
      <p:ext uri="{BB962C8B-B14F-4D97-AF65-F5344CB8AC3E}">
        <p14:creationId xmlns:p14="http://schemas.microsoft.com/office/powerpoint/2010/main" val="2957464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гости</a:t>
            </a:r>
            <a:endParaRPr lang="ru-RU" dirty="0"/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286" y="740281"/>
            <a:ext cx="7397213" cy="5621882"/>
          </a:xfrm>
        </p:spPr>
      </p:pic>
    </p:spTree>
    <p:extLst>
      <p:ext uri="{BB962C8B-B14F-4D97-AF65-F5344CB8AC3E}">
        <p14:creationId xmlns:p14="http://schemas.microsoft.com/office/powerpoint/2010/main" val="3550201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Праздник </a:t>
            </a:r>
            <a:br>
              <a:rPr lang="ru-RU" dirty="0" smtClean="0"/>
            </a:br>
            <a:r>
              <a:rPr lang="ru-RU" dirty="0" smtClean="0"/>
              <a:t>в деревне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960" y="642594"/>
            <a:ext cx="7783935" cy="5370915"/>
          </a:xfrm>
        </p:spPr>
      </p:pic>
    </p:spTree>
    <p:extLst>
      <p:ext uri="{BB962C8B-B14F-4D97-AF65-F5344CB8AC3E}">
        <p14:creationId xmlns:p14="http://schemas.microsoft.com/office/powerpoint/2010/main" val="149832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https://rinfom.ru/kartiny/104-zhivopis/398-zaripov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288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Осенний</a:t>
            </a:r>
            <a:br>
              <a:rPr lang="ru-RU" dirty="0" smtClean="0"/>
            </a:br>
            <a:r>
              <a:rPr lang="ru-RU" dirty="0" smtClean="0"/>
              <a:t>натюрморт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79" y="642594"/>
            <a:ext cx="7254553" cy="5731097"/>
          </a:xfrm>
        </p:spPr>
      </p:pic>
    </p:spTree>
    <p:extLst>
      <p:ext uri="{BB962C8B-B14F-4D97-AF65-F5344CB8AC3E}">
        <p14:creationId xmlns:p14="http://schemas.microsoft.com/office/powerpoint/2010/main" val="2941836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прощание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397" y="281984"/>
            <a:ext cx="6233375" cy="6264699"/>
          </a:xfrm>
        </p:spPr>
      </p:pic>
    </p:spTree>
    <p:extLst>
      <p:ext uri="{BB962C8B-B14F-4D97-AF65-F5344CB8AC3E}">
        <p14:creationId xmlns:p14="http://schemas.microsoft.com/office/powerpoint/2010/main" val="572963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деревне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152" y="765224"/>
            <a:ext cx="7476896" cy="5159058"/>
          </a:xfrm>
        </p:spPr>
      </p:pic>
    </p:spTree>
    <p:extLst>
      <p:ext uri="{BB962C8B-B14F-4D97-AF65-F5344CB8AC3E}">
        <p14:creationId xmlns:p14="http://schemas.microsoft.com/office/powerpoint/2010/main" val="562463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Кол Шариф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27" y="1738910"/>
            <a:ext cx="9592915" cy="4700527"/>
          </a:xfrm>
        </p:spPr>
      </p:pic>
    </p:spTree>
    <p:extLst>
      <p:ext uri="{BB962C8B-B14F-4D97-AF65-F5344CB8AC3E}">
        <p14:creationId xmlns:p14="http://schemas.microsoft.com/office/powerpoint/2010/main" val="3322220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Октябрьским вечером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683" y="1534351"/>
            <a:ext cx="7418230" cy="5007304"/>
          </a:xfrm>
        </p:spPr>
      </p:pic>
    </p:spTree>
    <p:extLst>
      <p:ext uri="{BB962C8B-B14F-4D97-AF65-F5344CB8AC3E}">
        <p14:creationId xmlns:p14="http://schemas.microsoft.com/office/powerpoint/2010/main" val="381457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955" y="467821"/>
            <a:ext cx="8435169" cy="6266920"/>
          </a:xfrm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642938"/>
            <a:ext cx="10058400" cy="1371600"/>
          </a:xfrm>
        </p:spPr>
        <p:txBody>
          <a:bodyPr/>
          <a:lstStyle/>
          <a:p>
            <a:r>
              <a:rPr lang="ru-RU" dirty="0" smtClean="0"/>
              <a:t>  грезы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619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Сююмбика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854" y="642594"/>
            <a:ext cx="6005311" cy="5975285"/>
          </a:xfrm>
        </p:spPr>
      </p:pic>
    </p:spTree>
    <p:extLst>
      <p:ext uri="{BB962C8B-B14F-4D97-AF65-F5344CB8AC3E}">
        <p14:creationId xmlns:p14="http://schemas.microsoft.com/office/powerpoint/2010/main" val="443107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 Казанью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58" y="329843"/>
            <a:ext cx="4956219" cy="6118789"/>
          </a:xfrm>
        </p:spPr>
      </p:pic>
    </p:spTree>
    <p:extLst>
      <p:ext uri="{BB962C8B-B14F-4D97-AF65-F5344CB8AC3E}">
        <p14:creationId xmlns:p14="http://schemas.microsoft.com/office/powerpoint/2010/main" val="143476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40" y="642594"/>
            <a:ext cx="3606778" cy="591275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642938"/>
            <a:ext cx="10058400" cy="1371600"/>
          </a:xfrm>
        </p:spPr>
        <p:txBody>
          <a:bodyPr/>
          <a:lstStyle/>
          <a:p>
            <a:r>
              <a:rPr lang="ru-RU" dirty="0" smtClean="0"/>
              <a:t>     СЮЮМБИКА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69194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642938"/>
            <a:ext cx="5029200" cy="609600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642938"/>
            <a:ext cx="10058400" cy="1371600"/>
          </a:xfrm>
        </p:spPr>
        <p:txBody>
          <a:bodyPr/>
          <a:lstStyle/>
          <a:p>
            <a:r>
              <a:rPr lang="ru-RU" dirty="0" smtClean="0"/>
              <a:t>  мама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86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Портрет</a:t>
            </a:r>
            <a:br>
              <a:rPr lang="ru-RU" dirty="0" smtClean="0"/>
            </a:br>
            <a:r>
              <a:rPr lang="ru-RU" dirty="0" err="1" smtClean="0"/>
              <a:t>М.Х.Салимжанова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035" y="451131"/>
            <a:ext cx="4359165" cy="6183212"/>
          </a:xfrm>
        </p:spPr>
      </p:pic>
    </p:spTree>
    <p:extLst>
      <p:ext uri="{BB962C8B-B14F-4D97-AF65-F5344CB8AC3E}">
        <p14:creationId xmlns:p14="http://schemas.microsoft.com/office/powerpoint/2010/main" val="2654243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рябинка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268" y="388644"/>
            <a:ext cx="7611413" cy="6165245"/>
          </a:xfrm>
        </p:spPr>
      </p:pic>
    </p:spTree>
    <p:extLst>
      <p:ext uri="{BB962C8B-B14F-4D97-AF65-F5344CB8AC3E}">
        <p14:creationId xmlns:p14="http://schemas.microsoft.com/office/powerpoint/2010/main" val="16999132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34</TotalTime>
  <Words>39</Words>
  <Application>Microsoft Office PowerPoint</Application>
  <PresentationFormat>Широкоэкранный</PresentationFormat>
  <Paragraphs>24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Century Gothic</vt:lpstr>
      <vt:lpstr>Garamond</vt:lpstr>
      <vt:lpstr>Savon</vt:lpstr>
      <vt:lpstr>Алтын кэз (Золотая осень)  </vt:lpstr>
      <vt:lpstr>Презентация PowerPoint</vt:lpstr>
      <vt:lpstr>  грезы</vt:lpstr>
      <vt:lpstr>Сююмбика</vt:lpstr>
      <vt:lpstr>За Казанью</vt:lpstr>
      <vt:lpstr>     СЮЮМБИКА</vt:lpstr>
      <vt:lpstr>  мама</vt:lpstr>
      <vt:lpstr>Портрет М.Х.Салимжанова</vt:lpstr>
      <vt:lpstr>рябинка</vt:lpstr>
      <vt:lpstr>Фаузия-апа</vt:lpstr>
      <vt:lpstr>Золотой колос</vt:lpstr>
      <vt:lpstr>батыр</vt:lpstr>
      <vt:lpstr>Душистый цветок</vt:lpstr>
      <vt:lpstr>Осень в Айше</vt:lpstr>
      <vt:lpstr>воспоминание</vt:lpstr>
      <vt:lpstr>Мелодии Кырлая</vt:lpstr>
      <vt:lpstr>Прекрасный день</vt:lpstr>
      <vt:lpstr>В гости</vt:lpstr>
      <vt:lpstr>Праздник  в деревне</vt:lpstr>
      <vt:lpstr>Осенний натюрморт</vt:lpstr>
      <vt:lpstr>прощание</vt:lpstr>
      <vt:lpstr>В деревне</vt:lpstr>
      <vt:lpstr>Кол Шариф</vt:lpstr>
      <vt:lpstr>Октябрьским вечером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АдминДШИ</dc:creator>
  <cp:lastModifiedBy>АдминДШИ</cp:lastModifiedBy>
  <cp:revision>31</cp:revision>
  <dcterms:created xsi:type="dcterms:W3CDTF">2019-10-24T06:50:22Z</dcterms:created>
  <dcterms:modified xsi:type="dcterms:W3CDTF">2020-05-18T11:30:38Z</dcterms:modified>
</cp:coreProperties>
</file>